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35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2CCA8B-4DAD-4336-8415-B9653D861A86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B3BF4A-DB35-42C9-A77D-0B2C906D3F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6329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B3BF4A-DB35-42C9-A77D-0B2C906D3FC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734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B3BF4A-DB35-42C9-A77D-0B2C906D3FC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5914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B3BF4A-DB35-42C9-A77D-0B2C906D3FC8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8982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6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805264"/>
            <a:ext cx="8964488" cy="854968"/>
          </a:xfrm>
        </p:spPr>
        <p:txBody>
          <a:bodyPr/>
          <a:lstStyle/>
          <a:p>
            <a:pPr algn="l"/>
            <a:r>
              <a:rPr lang="ru-RU" sz="2200" dirty="0" err="1" smtClean="0"/>
              <a:t>Глагольева</a:t>
            </a:r>
            <a:r>
              <a:rPr lang="ru-RU" sz="2200" dirty="0" smtClean="0"/>
              <a:t> Ника. «Натюрморт Победы», преп. Крюкова М.Л.</a:t>
            </a:r>
            <a:endParaRPr lang="ru-RU" sz="2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05372" y="-1705376"/>
            <a:ext cx="5733260" cy="9144004"/>
          </a:xfrm>
        </p:spPr>
      </p:pic>
    </p:spTree>
    <p:extLst>
      <p:ext uri="{BB962C8B-B14F-4D97-AF65-F5344CB8AC3E}">
        <p14:creationId xmlns:p14="http://schemas.microsoft.com/office/powerpoint/2010/main" val="172863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512" y="5733256"/>
            <a:ext cx="8712968" cy="926976"/>
          </a:xfrm>
        </p:spPr>
        <p:txBody>
          <a:bodyPr/>
          <a:lstStyle/>
          <a:p>
            <a:pPr algn="l"/>
            <a:r>
              <a:rPr lang="ru-RU" sz="2200" dirty="0" err="1" smtClean="0"/>
              <a:t>Чусов</a:t>
            </a:r>
            <a:r>
              <a:rPr lang="ru-RU" sz="2200" dirty="0" smtClean="0"/>
              <a:t> Александр. «Война», преп. Шабанова М.А.</a:t>
            </a:r>
            <a:endParaRPr lang="ru-RU" sz="22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733256"/>
          </a:xfrm>
        </p:spPr>
      </p:pic>
    </p:spTree>
    <p:extLst>
      <p:ext uri="{BB962C8B-B14F-4D97-AF65-F5344CB8AC3E}">
        <p14:creationId xmlns:p14="http://schemas.microsoft.com/office/powerpoint/2010/main" val="51432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877272"/>
            <a:ext cx="8640960" cy="782960"/>
          </a:xfrm>
        </p:spPr>
        <p:txBody>
          <a:bodyPr/>
          <a:lstStyle/>
          <a:p>
            <a:pPr algn="l"/>
            <a:r>
              <a:rPr lang="ru-RU" sz="2200" dirty="0" err="1" smtClean="0"/>
              <a:t>Поташкина</a:t>
            </a:r>
            <a:r>
              <a:rPr lang="ru-RU" sz="2200" dirty="0" smtClean="0"/>
              <a:t> Мария. «Зимняя битва», преп. Шабанова М.А.</a:t>
            </a:r>
            <a:endParaRPr lang="ru-RU" sz="2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877272"/>
          </a:xfrm>
        </p:spPr>
      </p:pic>
    </p:spTree>
    <p:extLst>
      <p:ext uri="{BB962C8B-B14F-4D97-AF65-F5344CB8AC3E}">
        <p14:creationId xmlns:p14="http://schemas.microsoft.com/office/powerpoint/2010/main" val="191040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5733256"/>
            <a:ext cx="8928992" cy="926976"/>
          </a:xfrm>
        </p:spPr>
        <p:txBody>
          <a:bodyPr/>
          <a:lstStyle/>
          <a:p>
            <a:pPr algn="l"/>
            <a:r>
              <a:rPr lang="ru-RU" sz="2200" dirty="0" err="1" smtClean="0"/>
              <a:t>Половинко</a:t>
            </a:r>
            <a:r>
              <a:rPr lang="ru-RU" sz="2200" dirty="0" smtClean="0"/>
              <a:t> Елизавета. «В застенках концлагеря», преп. Крюкова М.Л.</a:t>
            </a:r>
            <a:endParaRPr lang="ru-RU" sz="2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29409" y="742393"/>
            <a:ext cx="5733254" cy="4248472"/>
          </a:xfrm>
        </p:spPr>
      </p:pic>
    </p:spTree>
    <p:extLst>
      <p:ext uri="{BB962C8B-B14F-4D97-AF65-F5344CB8AC3E}">
        <p14:creationId xmlns:p14="http://schemas.microsoft.com/office/powerpoint/2010/main" val="428280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877272"/>
            <a:ext cx="8496944" cy="782960"/>
          </a:xfrm>
        </p:spPr>
        <p:txBody>
          <a:bodyPr/>
          <a:lstStyle/>
          <a:p>
            <a:pPr algn="l"/>
            <a:r>
              <a:rPr lang="ru-RU" sz="2200" dirty="0" smtClean="0"/>
              <a:t>Тарасова Мария. «9 мая», преп. Шабанова М.А.</a:t>
            </a:r>
            <a:endParaRPr lang="ru-RU" sz="2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0"/>
            <a:ext cx="4536504" cy="5877272"/>
          </a:xfrm>
        </p:spPr>
      </p:pic>
    </p:spTree>
    <p:extLst>
      <p:ext uri="{BB962C8B-B14F-4D97-AF65-F5344CB8AC3E}">
        <p14:creationId xmlns:p14="http://schemas.microsoft.com/office/powerpoint/2010/main" val="12314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5877272"/>
            <a:ext cx="9036496" cy="710952"/>
          </a:xfrm>
        </p:spPr>
        <p:txBody>
          <a:bodyPr/>
          <a:lstStyle/>
          <a:p>
            <a:pPr algn="l"/>
            <a:r>
              <a:rPr lang="ru-RU" sz="2200" dirty="0" smtClean="0"/>
              <a:t>Воронова Виктория. «С Днем Победы!», преп. Шабанова М.А.</a:t>
            </a:r>
            <a:endParaRPr lang="ru-RU" sz="2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0"/>
            <a:ext cx="4536505" cy="5805264"/>
          </a:xfrm>
        </p:spPr>
      </p:pic>
    </p:spTree>
    <p:extLst>
      <p:ext uri="{BB962C8B-B14F-4D97-AF65-F5344CB8AC3E}">
        <p14:creationId xmlns:p14="http://schemas.microsoft.com/office/powerpoint/2010/main" val="2917597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5589240"/>
            <a:ext cx="8856984" cy="926976"/>
          </a:xfrm>
        </p:spPr>
        <p:txBody>
          <a:bodyPr/>
          <a:lstStyle/>
          <a:p>
            <a:pPr algn="l"/>
            <a:r>
              <a:rPr lang="ru-RU" sz="2200" dirty="0" err="1" smtClean="0"/>
              <a:t>Глагольева</a:t>
            </a:r>
            <a:r>
              <a:rPr lang="ru-RU" sz="2200" dirty="0" smtClean="0"/>
              <a:t> Ника. «В госпитале», преп. Крюкова М.Л.</a:t>
            </a:r>
            <a:endParaRPr lang="ru-RU" sz="2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77378" y="-1777379"/>
            <a:ext cx="5589241" cy="9144000"/>
          </a:xfrm>
        </p:spPr>
      </p:pic>
    </p:spTree>
    <p:extLst>
      <p:ext uri="{BB962C8B-B14F-4D97-AF65-F5344CB8AC3E}">
        <p14:creationId xmlns:p14="http://schemas.microsoft.com/office/powerpoint/2010/main" val="3032009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589240"/>
            <a:ext cx="8820472" cy="926976"/>
          </a:xfrm>
        </p:spPr>
        <p:txBody>
          <a:bodyPr/>
          <a:lstStyle/>
          <a:p>
            <a:pPr algn="l"/>
            <a:r>
              <a:rPr lang="ru-RU" sz="2200" dirty="0" err="1" smtClean="0"/>
              <a:t>Лоленко</a:t>
            </a:r>
            <a:r>
              <a:rPr lang="ru-RU" sz="2200" dirty="0" smtClean="0"/>
              <a:t> Виктория. «Грозовые тучи», преп. Шабанова М.А.</a:t>
            </a:r>
            <a:endParaRPr lang="ru-RU" sz="2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589240"/>
          </a:xfrm>
        </p:spPr>
      </p:pic>
    </p:spTree>
    <p:extLst>
      <p:ext uri="{BB962C8B-B14F-4D97-AF65-F5344CB8AC3E}">
        <p14:creationId xmlns:p14="http://schemas.microsoft.com/office/powerpoint/2010/main" val="3169571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661248"/>
            <a:ext cx="8712968" cy="926976"/>
          </a:xfrm>
        </p:spPr>
        <p:txBody>
          <a:bodyPr/>
          <a:lstStyle/>
          <a:p>
            <a:pPr algn="l"/>
            <a:r>
              <a:rPr lang="ru-RU" sz="2200" dirty="0" err="1" smtClean="0"/>
              <a:t>Зимарина</a:t>
            </a:r>
            <a:r>
              <a:rPr lang="ru-RU" sz="2200" dirty="0" smtClean="0"/>
              <a:t> Юлия. «Полет», преп. Шабанова М.А.</a:t>
            </a:r>
            <a:endParaRPr lang="ru-RU" sz="2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661248"/>
          </a:xfrm>
        </p:spPr>
      </p:pic>
    </p:spTree>
    <p:extLst>
      <p:ext uri="{BB962C8B-B14F-4D97-AF65-F5344CB8AC3E}">
        <p14:creationId xmlns:p14="http://schemas.microsoft.com/office/powerpoint/2010/main" val="289259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805264"/>
            <a:ext cx="8712968" cy="926976"/>
          </a:xfrm>
        </p:spPr>
        <p:txBody>
          <a:bodyPr/>
          <a:lstStyle/>
          <a:p>
            <a:pPr algn="l"/>
            <a:r>
              <a:rPr lang="ru-RU" sz="2200" dirty="0" err="1" smtClean="0"/>
              <a:t>Огийчук</a:t>
            </a:r>
            <a:r>
              <a:rPr lang="ru-RU" sz="2200" dirty="0" smtClean="0"/>
              <a:t> Олеся. «Линия фронта», преп. Шабанова М.А.</a:t>
            </a:r>
            <a:endParaRPr lang="ru-RU" sz="2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805264"/>
          </a:xfrm>
        </p:spPr>
      </p:pic>
    </p:spTree>
    <p:extLst>
      <p:ext uri="{BB962C8B-B14F-4D97-AF65-F5344CB8AC3E}">
        <p14:creationId xmlns:p14="http://schemas.microsoft.com/office/powerpoint/2010/main" val="1145384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5517232"/>
            <a:ext cx="8928992" cy="1143000"/>
          </a:xfrm>
        </p:spPr>
        <p:txBody>
          <a:bodyPr/>
          <a:lstStyle/>
          <a:p>
            <a:pPr algn="ctr"/>
            <a:r>
              <a:rPr lang="ru-RU" sz="2200" dirty="0" smtClean="0"/>
              <a:t>Выставка рисунков  учащихся и  преподавателей художественного отделения                                              МБУДО ДШИ № 5 им. Ю.Б. Романова г. Воронежа</a:t>
            </a:r>
            <a:endParaRPr lang="ru-RU" sz="2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6"/>
            <a:ext cx="9144000" cy="5297552"/>
          </a:xfrm>
        </p:spPr>
      </p:pic>
    </p:spTree>
    <p:extLst>
      <p:ext uri="{BB962C8B-B14F-4D97-AF65-F5344CB8AC3E}">
        <p14:creationId xmlns:p14="http://schemas.microsoft.com/office/powerpoint/2010/main" val="235198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661248"/>
            <a:ext cx="8784976" cy="926976"/>
          </a:xfrm>
        </p:spPr>
        <p:txBody>
          <a:bodyPr/>
          <a:lstStyle/>
          <a:p>
            <a:pPr algn="l"/>
            <a:r>
              <a:rPr lang="ru-RU" sz="2200" dirty="0" smtClean="0"/>
              <a:t>Есипова Ирина. «9 мая», преп. Шабанова М.А.</a:t>
            </a:r>
            <a:endParaRPr lang="ru-RU" sz="2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5" y="0"/>
            <a:ext cx="4680520" cy="5661248"/>
          </a:xfrm>
        </p:spPr>
      </p:pic>
    </p:spTree>
    <p:extLst>
      <p:ext uri="{BB962C8B-B14F-4D97-AF65-F5344CB8AC3E}">
        <p14:creationId xmlns:p14="http://schemas.microsoft.com/office/powerpoint/2010/main" val="3348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96552" y="5661248"/>
            <a:ext cx="9937104" cy="926976"/>
          </a:xfrm>
        </p:spPr>
        <p:txBody>
          <a:bodyPr/>
          <a:lstStyle/>
          <a:p>
            <a:pPr algn="l"/>
            <a:r>
              <a:rPr lang="ru-RU" sz="2200" dirty="0" smtClean="0"/>
              <a:t>Платонова Полина. «После боевого вылета», преп. Крюкова М.Л.</a:t>
            </a:r>
            <a:endParaRPr lang="ru-RU" sz="2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733256"/>
          </a:xfrm>
        </p:spPr>
      </p:pic>
    </p:spTree>
    <p:extLst>
      <p:ext uri="{BB962C8B-B14F-4D97-AF65-F5344CB8AC3E}">
        <p14:creationId xmlns:p14="http://schemas.microsoft.com/office/powerpoint/2010/main" val="106937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877272"/>
            <a:ext cx="8712968" cy="854968"/>
          </a:xfrm>
        </p:spPr>
        <p:txBody>
          <a:bodyPr/>
          <a:lstStyle/>
          <a:p>
            <a:pPr algn="l"/>
            <a:r>
              <a:rPr lang="ru-RU" sz="2200" dirty="0" smtClean="0"/>
              <a:t>Костюченко Валерия. «Солдат», преп. Шабанова М.А.</a:t>
            </a:r>
            <a:endParaRPr lang="ru-RU" sz="2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53345" y="598377"/>
            <a:ext cx="5877270" cy="4680520"/>
          </a:xfrm>
        </p:spPr>
      </p:pic>
    </p:spTree>
    <p:extLst>
      <p:ext uri="{BB962C8B-B14F-4D97-AF65-F5344CB8AC3E}">
        <p14:creationId xmlns:p14="http://schemas.microsoft.com/office/powerpoint/2010/main" val="2849540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733256"/>
            <a:ext cx="8640960" cy="926976"/>
          </a:xfrm>
        </p:spPr>
        <p:txBody>
          <a:bodyPr/>
          <a:lstStyle/>
          <a:p>
            <a:pPr algn="l"/>
            <a:r>
              <a:rPr lang="ru-RU" sz="2200" dirty="0" smtClean="0"/>
              <a:t>Рыжков Дмитрий. «Сражение», преп. Шабанова М.А.</a:t>
            </a:r>
            <a:endParaRPr lang="ru-RU" sz="2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733256"/>
          </a:xfrm>
        </p:spPr>
      </p:pic>
    </p:spTree>
    <p:extLst>
      <p:ext uri="{BB962C8B-B14F-4D97-AF65-F5344CB8AC3E}">
        <p14:creationId xmlns:p14="http://schemas.microsoft.com/office/powerpoint/2010/main" val="60513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5805264"/>
            <a:ext cx="8856984" cy="854968"/>
          </a:xfrm>
        </p:spPr>
        <p:txBody>
          <a:bodyPr/>
          <a:lstStyle/>
          <a:p>
            <a:pPr algn="l"/>
            <a:r>
              <a:rPr lang="ru-RU" sz="2200" dirty="0" smtClean="0"/>
              <a:t>Озерная Злата. «С Днем Победы!», преп. Шабанова М.А.</a:t>
            </a:r>
            <a:endParaRPr lang="ru-RU" sz="2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805264"/>
          </a:xfrm>
        </p:spPr>
      </p:pic>
    </p:spTree>
    <p:extLst>
      <p:ext uri="{BB962C8B-B14F-4D97-AF65-F5344CB8AC3E}">
        <p14:creationId xmlns:p14="http://schemas.microsoft.com/office/powerpoint/2010/main" val="313489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805264"/>
            <a:ext cx="8712968" cy="854968"/>
          </a:xfrm>
        </p:spPr>
        <p:txBody>
          <a:bodyPr/>
          <a:lstStyle/>
          <a:p>
            <a:pPr algn="l"/>
            <a:r>
              <a:rPr lang="ru-RU" sz="2200" dirty="0" smtClean="0"/>
              <a:t>Полянина Ольга. «Бой в лесу», преп. Шабанова М.А.</a:t>
            </a:r>
            <a:endParaRPr lang="ru-RU" sz="2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0"/>
            <a:ext cx="4320480" cy="5805264"/>
          </a:xfrm>
        </p:spPr>
      </p:pic>
    </p:spTree>
    <p:extLst>
      <p:ext uri="{BB962C8B-B14F-4D97-AF65-F5344CB8AC3E}">
        <p14:creationId xmlns:p14="http://schemas.microsoft.com/office/powerpoint/2010/main" val="389305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805264"/>
            <a:ext cx="8712968" cy="718016"/>
          </a:xfrm>
        </p:spPr>
        <p:txBody>
          <a:bodyPr/>
          <a:lstStyle/>
          <a:p>
            <a:pPr algn="l"/>
            <a:r>
              <a:rPr lang="ru-RU" sz="2200" dirty="0" smtClean="0"/>
              <a:t>Ли Виктория. «С Днем Победы!», преп. Шабанова М.А.</a:t>
            </a:r>
            <a:endParaRPr lang="ru-RU" sz="2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805264"/>
          </a:xfrm>
        </p:spPr>
      </p:pic>
    </p:spTree>
    <p:extLst>
      <p:ext uri="{BB962C8B-B14F-4D97-AF65-F5344CB8AC3E}">
        <p14:creationId xmlns:p14="http://schemas.microsoft.com/office/powerpoint/2010/main" val="20040516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661248"/>
            <a:ext cx="8640960" cy="926976"/>
          </a:xfrm>
        </p:spPr>
        <p:txBody>
          <a:bodyPr/>
          <a:lstStyle/>
          <a:p>
            <a:pPr algn="l"/>
            <a:r>
              <a:rPr lang="ru-RU" sz="2200" dirty="0" err="1" smtClean="0"/>
              <a:t>Сивак</a:t>
            </a:r>
            <a:r>
              <a:rPr lang="ru-RU" sz="2200" dirty="0" smtClean="0"/>
              <a:t> Дмитрий. «Война», преп. Шабанова М.А.</a:t>
            </a:r>
            <a:endParaRPr lang="ru-RU" sz="2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661248"/>
          </a:xfrm>
        </p:spPr>
      </p:pic>
    </p:spTree>
    <p:extLst>
      <p:ext uri="{BB962C8B-B14F-4D97-AF65-F5344CB8AC3E}">
        <p14:creationId xmlns:p14="http://schemas.microsoft.com/office/powerpoint/2010/main" val="37545868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733256"/>
            <a:ext cx="8784976" cy="926976"/>
          </a:xfrm>
        </p:spPr>
        <p:txBody>
          <a:bodyPr/>
          <a:lstStyle/>
          <a:p>
            <a:pPr algn="l"/>
            <a:r>
              <a:rPr lang="ru-RU" sz="2200" dirty="0" err="1" smtClean="0"/>
              <a:t>Чусов</a:t>
            </a:r>
            <a:r>
              <a:rPr lang="ru-RU" sz="2200" dirty="0" smtClean="0"/>
              <a:t> Александр. «С Днем Победы!», преп. </a:t>
            </a:r>
            <a:r>
              <a:rPr lang="ru-RU" sz="2200" smtClean="0"/>
              <a:t>Шабанова М.А.</a:t>
            </a:r>
            <a:endParaRPr lang="ru-RU" sz="2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33256"/>
          </a:xfrm>
        </p:spPr>
      </p:pic>
    </p:spTree>
    <p:extLst>
      <p:ext uri="{BB962C8B-B14F-4D97-AF65-F5344CB8AC3E}">
        <p14:creationId xmlns:p14="http://schemas.microsoft.com/office/powerpoint/2010/main" val="1181828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877272"/>
            <a:ext cx="8496944" cy="710952"/>
          </a:xfrm>
        </p:spPr>
        <p:txBody>
          <a:bodyPr/>
          <a:lstStyle/>
          <a:p>
            <a:pPr algn="l"/>
            <a:r>
              <a:rPr lang="ru-RU" sz="2200" dirty="0" smtClean="0"/>
              <a:t>Потапова Юлия. «Медаль», преп. Крюкова М.Л.</a:t>
            </a:r>
            <a:endParaRPr lang="ru-RU" sz="2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-1"/>
            <a:ext cx="4680520" cy="5818909"/>
          </a:xfrm>
        </p:spPr>
      </p:pic>
    </p:spTree>
    <p:extLst>
      <p:ext uri="{BB962C8B-B14F-4D97-AF65-F5344CB8AC3E}">
        <p14:creationId xmlns:p14="http://schemas.microsoft.com/office/powerpoint/2010/main" val="41310646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517232"/>
            <a:ext cx="8640959" cy="1080120"/>
          </a:xfrm>
        </p:spPr>
        <p:txBody>
          <a:bodyPr/>
          <a:lstStyle/>
          <a:p>
            <a:pPr algn="l"/>
            <a:r>
              <a:rPr lang="ru-RU" sz="2400" dirty="0" err="1" smtClean="0"/>
              <a:t>Круглякова</a:t>
            </a:r>
            <a:r>
              <a:rPr lang="ru-RU" sz="2400" dirty="0" smtClean="0"/>
              <a:t> Лариса. «С Днем Победы!», преп. Шабанова М.А.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445224"/>
          </a:xfrm>
        </p:spPr>
      </p:pic>
    </p:spTree>
    <p:extLst>
      <p:ext uri="{BB962C8B-B14F-4D97-AF65-F5344CB8AC3E}">
        <p14:creationId xmlns:p14="http://schemas.microsoft.com/office/powerpoint/2010/main" val="156922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733256"/>
            <a:ext cx="9252520" cy="792088"/>
          </a:xfrm>
        </p:spPr>
        <p:txBody>
          <a:bodyPr/>
          <a:lstStyle/>
          <a:p>
            <a:pPr algn="l"/>
            <a:r>
              <a:rPr lang="ru-RU" sz="2200" dirty="0" smtClean="0"/>
              <a:t>Шакина Мария. «С праздником Победы!», преп. Крюкова М.Л.</a:t>
            </a:r>
            <a:endParaRPr lang="ru-RU" sz="2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0"/>
            <a:ext cx="4536504" cy="5733256"/>
          </a:xfrm>
        </p:spPr>
      </p:pic>
    </p:spTree>
    <p:extLst>
      <p:ext uri="{BB962C8B-B14F-4D97-AF65-F5344CB8AC3E}">
        <p14:creationId xmlns:p14="http://schemas.microsoft.com/office/powerpoint/2010/main" val="5863372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877272"/>
            <a:ext cx="9144000" cy="782960"/>
          </a:xfrm>
        </p:spPr>
        <p:txBody>
          <a:bodyPr/>
          <a:lstStyle/>
          <a:p>
            <a:pPr algn="l"/>
            <a:r>
              <a:rPr lang="ru-RU" sz="2200" dirty="0" smtClean="0"/>
              <a:t>Крюкова Марина Леонидовна. «Последнее письмо».</a:t>
            </a:r>
            <a:endParaRPr lang="ru-RU" sz="2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3" y="0"/>
            <a:ext cx="4752528" cy="5877272"/>
          </a:xfrm>
        </p:spPr>
      </p:pic>
    </p:spTree>
    <p:extLst>
      <p:ext uri="{BB962C8B-B14F-4D97-AF65-F5344CB8AC3E}">
        <p14:creationId xmlns:p14="http://schemas.microsoft.com/office/powerpoint/2010/main" val="30041518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661248"/>
            <a:ext cx="8424936" cy="926976"/>
          </a:xfrm>
        </p:spPr>
        <p:txBody>
          <a:bodyPr/>
          <a:lstStyle/>
          <a:p>
            <a:pPr algn="l"/>
            <a:r>
              <a:rPr lang="ru-RU" sz="2200" dirty="0" smtClean="0"/>
              <a:t>Крюкова Марина Леонидовна. «Долгожданная весна».</a:t>
            </a:r>
            <a:endParaRPr lang="ru-RU" sz="2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0"/>
            <a:ext cx="8352928" cy="5661248"/>
          </a:xfrm>
        </p:spPr>
      </p:pic>
    </p:spTree>
    <p:extLst>
      <p:ext uri="{BB962C8B-B14F-4D97-AF65-F5344CB8AC3E}">
        <p14:creationId xmlns:p14="http://schemas.microsoft.com/office/powerpoint/2010/main" val="27266546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424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877272"/>
            <a:ext cx="8568952" cy="710952"/>
          </a:xfrm>
        </p:spPr>
        <p:txBody>
          <a:bodyPr/>
          <a:lstStyle/>
          <a:p>
            <a:pPr algn="l"/>
            <a:r>
              <a:rPr lang="ru-RU" sz="2200" dirty="0" smtClean="0"/>
              <a:t>Тимофеева Мария. «Моряки», преп. Крюкова М.Л.</a:t>
            </a:r>
            <a:endParaRPr lang="ru-RU" sz="2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661248"/>
          </a:xfrm>
        </p:spPr>
      </p:pic>
    </p:spTree>
    <p:extLst>
      <p:ext uri="{BB962C8B-B14F-4D97-AF65-F5344CB8AC3E}">
        <p14:creationId xmlns:p14="http://schemas.microsoft.com/office/powerpoint/2010/main" val="360864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805264"/>
            <a:ext cx="8712968" cy="646008"/>
          </a:xfrm>
        </p:spPr>
        <p:txBody>
          <a:bodyPr/>
          <a:lstStyle/>
          <a:p>
            <a:pPr algn="l"/>
            <a:r>
              <a:rPr lang="ru-RU" sz="2200" dirty="0" err="1" smtClean="0"/>
              <a:t>Бочарова</a:t>
            </a:r>
            <a:r>
              <a:rPr lang="ru-RU" sz="2200" dirty="0" smtClean="0"/>
              <a:t> Полина. «С Днем Победы!», преп. Шабанова М.А.</a:t>
            </a:r>
            <a:endParaRPr lang="ru-RU" sz="2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69368" y="526370"/>
            <a:ext cx="5805264" cy="4752528"/>
          </a:xfrm>
        </p:spPr>
      </p:pic>
    </p:spTree>
    <p:extLst>
      <p:ext uri="{BB962C8B-B14F-4D97-AF65-F5344CB8AC3E}">
        <p14:creationId xmlns:p14="http://schemas.microsoft.com/office/powerpoint/2010/main" val="335490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661248"/>
            <a:ext cx="8964488" cy="926976"/>
          </a:xfrm>
        </p:spPr>
        <p:txBody>
          <a:bodyPr/>
          <a:lstStyle/>
          <a:p>
            <a:pPr algn="l"/>
            <a:r>
              <a:rPr lang="ru-RU" sz="2200" dirty="0" smtClean="0"/>
              <a:t>Красовская Полина. «Воздушный бой», преп. Шабанова М.А.</a:t>
            </a:r>
            <a:endParaRPr lang="ru-RU" sz="2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661248"/>
          </a:xfrm>
        </p:spPr>
      </p:pic>
    </p:spTree>
    <p:extLst>
      <p:ext uri="{BB962C8B-B14F-4D97-AF65-F5344CB8AC3E}">
        <p14:creationId xmlns:p14="http://schemas.microsoft.com/office/powerpoint/2010/main" val="31271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733256"/>
            <a:ext cx="8856984" cy="998984"/>
          </a:xfrm>
        </p:spPr>
        <p:txBody>
          <a:bodyPr/>
          <a:lstStyle/>
          <a:p>
            <a:pPr algn="l"/>
            <a:r>
              <a:rPr lang="ru-RU" sz="2200" dirty="0" smtClean="0"/>
              <a:t>Борзых Дарья. «Приказ о наступлении», преп. Крюкова М.Л.</a:t>
            </a:r>
            <a:endParaRPr lang="ru-RU" sz="2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33256"/>
          </a:xfrm>
        </p:spPr>
      </p:pic>
    </p:spTree>
    <p:extLst>
      <p:ext uri="{BB962C8B-B14F-4D97-AF65-F5344CB8AC3E}">
        <p14:creationId xmlns:p14="http://schemas.microsoft.com/office/powerpoint/2010/main" val="97318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5805264"/>
            <a:ext cx="8712968" cy="854968"/>
          </a:xfrm>
        </p:spPr>
        <p:txBody>
          <a:bodyPr/>
          <a:lstStyle/>
          <a:p>
            <a:pPr algn="l"/>
            <a:r>
              <a:rPr lang="ru-RU" sz="2200" dirty="0" smtClean="0"/>
              <a:t>Лежнева Наталья «С Днем Победы!», преп. Шабанова М.А.</a:t>
            </a:r>
            <a:endParaRPr lang="ru-RU" sz="2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0"/>
            <a:ext cx="4536503" cy="5805264"/>
          </a:xfrm>
        </p:spPr>
      </p:pic>
    </p:spTree>
    <p:extLst>
      <p:ext uri="{BB962C8B-B14F-4D97-AF65-F5344CB8AC3E}">
        <p14:creationId xmlns:p14="http://schemas.microsoft.com/office/powerpoint/2010/main" val="411269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733256"/>
            <a:ext cx="8640960" cy="926976"/>
          </a:xfrm>
        </p:spPr>
        <p:txBody>
          <a:bodyPr/>
          <a:lstStyle/>
          <a:p>
            <a:pPr algn="l"/>
            <a:r>
              <a:rPr lang="ru-RU" sz="2200" dirty="0" err="1" smtClean="0"/>
              <a:t>Устиновская</a:t>
            </a:r>
            <a:r>
              <a:rPr lang="ru-RU" sz="2200" dirty="0" smtClean="0"/>
              <a:t> Ульяна. «Отважное спасение», преп. Шабанова М.А.</a:t>
            </a:r>
            <a:endParaRPr lang="ru-RU" sz="2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733256"/>
          </a:xfrm>
        </p:spPr>
      </p:pic>
    </p:spTree>
    <p:extLst>
      <p:ext uri="{BB962C8B-B14F-4D97-AF65-F5344CB8AC3E}">
        <p14:creationId xmlns:p14="http://schemas.microsoft.com/office/powerpoint/2010/main" val="87191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196</TotalTime>
  <Words>378</Words>
  <Application>Microsoft Office PowerPoint</Application>
  <PresentationFormat>Экран (4:3)</PresentationFormat>
  <Paragraphs>34</Paragraphs>
  <Slides>33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Воздушный поток</vt:lpstr>
      <vt:lpstr>Презентация PowerPoint</vt:lpstr>
      <vt:lpstr>Выставка рисунков  учащихся и  преподавателей художественного отделения                                              МБУДО ДШИ № 5 им. Ю.Б. Романова г. Воронежа</vt:lpstr>
      <vt:lpstr>Круглякова Лариса. «С Днем Победы!», преп. Шабанова М.А.</vt:lpstr>
      <vt:lpstr>Тимофеева Мария. «Моряки», преп. Крюкова М.Л.</vt:lpstr>
      <vt:lpstr>Бочарова Полина. «С Днем Победы!», преп. Шабанова М.А.</vt:lpstr>
      <vt:lpstr>Красовская Полина. «Воздушный бой», преп. Шабанова М.А.</vt:lpstr>
      <vt:lpstr>Борзых Дарья. «Приказ о наступлении», преп. Крюкова М.Л.</vt:lpstr>
      <vt:lpstr>Лежнева Наталья «С Днем Победы!», преп. Шабанова М.А.</vt:lpstr>
      <vt:lpstr>Устиновская Ульяна. «Отважное спасение», преп. Шабанова М.А.</vt:lpstr>
      <vt:lpstr>Глагольева Ника. «Натюрморт Победы», преп. Крюкова М.Л.</vt:lpstr>
      <vt:lpstr>Чусов Александр. «Война», преп. Шабанова М.А.</vt:lpstr>
      <vt:lpstr>Поташкина Мария. «Зимняя битва», преп. Шабанова М.А.</vt:lpstr>
      <vt:lpstr>Половинко Елизавета. «В застенках концлагеря», преп. Крюкова М.Л.</vt:lpstr>
      <vt:lpstr>Тарасова Мария. «9 мая», преп. Шабанова М.А.</vt:lpstr>
      <vt:lpstr>Воронова Виктория. «С Днем Победы!», преп. Шабанова М.А.</vt:lpstr>
      <vt:lpstr>Глагольева Ника. «В госпитале», преп. Крюкова М.Л.</vt:lpstr>
      <vt:lpstr>Лоленко Виктория. «Грозовые тучи», преп. Шабанова М.А.</vt:lpstr>
      <vt:lpstr>Зимарина Юлия. «Полет», преп. Шабанова М.А.</vt:lpstr>
      <vt:lpstr>Огийчук Олеся. «Линия фронта», преп. Шабанова М.А.</vt:lpstr>
      <vt:lpstr>Есипова Ирина. «9 мая», преп. Шабанова М.А.</vt:lpstr>
      <vt:lpstr>Платонова Полина. «После боевого вылета», преп. Крюкова М.Л.</vt:lpstr>
      <vt:lpstr>Костюченко Валерия. «Солдат», преп. Шабанова М.А.</vt:lpstr>
      <vt:lpstr>Рыжков Дмитрий. «Сражение», преп. Шабанова М.А.</vt:lpstr>
      <vt:lpstr>Озерная Злата. «С Днем Победы!», преп. Шабанова М.А.</vt:lpstr>
      <vt:lpstr>Полянина Ольга. «Бой в лесу», преп. Шабанова М.А.</vt:lpstr>
      <vt:lpstr>Ли Виктория. «С Днем Победы!», преп. Шабанова М.А.</vt:lpstr>
      <vt:lpstr>Сивак Дмитрий. «Война», преп. Шабанова М.А.</vt:lpstr>
      <vt:lpstr>Чусов Александр. «С Днем Победы!», преп. Шабанова М.А.</vt:lpstr>
      <vt:lpstr>Потапова Юлия. «Медаль», преп. Крюкова М.Л.</vt:lpstr>
      <vt:lpstr>Шакина Мария. «С праздником Победы!», преп. Крюкова М.Л.</vt:lpstr>
      <vt:lpstr>Крюкова Марина Леонидовна. «Последнее письмо».</vt:lpstr>
      <vt:lpstr>Крюкова Марина Леонидовна. «Долгожданная весна».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dshi5</dc:creator>
  <cp:lastModifiedBy>dshi5</cp:lastModifiedBy>
  <cp:revision>15</cp:revision>
  <dcterms:created xsi:type="dcterms:W3CDTF">2020-05-02T13:30:02Z</dcterms:created>
  <dcterms:modified xsi:type="dcterms:W3CDTF">2020-05-02T22:19:31Z</dcterms:modified>
</cp:coreProperties>
</file>